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0" r:id="rId1"/>
  </p:sldMasterIdLst>
  <p:sldIdLst>
    <p:sldId id="256" r:id="rId2"/>
    <p:sldId id="259" r:id="rId3"/>
    <p:sldId id="261" r:id="rId4"/>
    <p:sldId id="262" r:id="rId5"/>
    <p:sldId id="258" r:id="rId6"/>
    <p:sldId id="260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5"/>
    <p:restoredTop sz="94659"/>
  </p:normalViewPr>
  <p:slideViewPr>
    <p:cSldViewPr snapToGrid="0" snapToObjects="1">
      <p:cViewPr varScale="1">
        <p:scale>
          <a:sx n="97" d="100"/>
          <a:sy n="97" d="100"/>
        </p:scale>
        <p:origin x="208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2.tiff>
</file>

<file path=ppt/media/image3.tiff>
</file>

<file path=ppt/media/image4.tiff>
</file>

<file path=ppt/media/image5.png>
</file>

<file path=ppt/media/image6.jp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7162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235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955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66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077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53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7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55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7497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6291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B34552C-675E-0047-BEE1-56A02B2A991D}" type="datetimeFigureOut">
              <a:rPr lang="en-US" smtClean="0"/>
              <a:t>3/19/16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ED6141F-044C-6C4C-A4B5-420FFF61857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7162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12" r:id="rId2"/>
    <p:sldLayoutId id="2147483913" r:id="rId3"/>
    <p:sldLayoutId id="2147483914" r:id="rId4"/>
    <p:sldLayoutId id="2147483915" r:id="rId5"/>
    <p:sldLayoutId id="2147483916" r:id="rId6"/>
    <p:sldLayoutId id="2147483917" r:id="rId7"/>
    <p:sldLayoutId id="2147483918" r:id="rId8"/>
    <p:sldLayoutId id="2147483919" r:id="rId9"/>
    <p:sldLayoutId id="2147483920" r:id="rId10"/>
    <p:sldLayoutId id="214748392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412" y="381167"/>
            <a:ext cx="3162823" cy="103642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437538" y="4447234"/>
            <a:ext cx="1604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Fredrick abayie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924170" y="4440608"/>
            <a:ext cx="1653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Nathan fletcher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470194" y="4414104"/>
            <a:ext cx="17695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Kenneth mensah</a:t>
            </a:r>
          </a:p>
        </p:txBody>
      </p:sp>
      <p:sp>
        <p:nvSpPr>
          <p:cNvPr id="13" name="Rectangle 12"/>
          <p:cNvSpPr/>
          <p:nvPr/>
        </p:nvSpPr>
        <p:spPr>
          <a:xfrm>
            <a:off x="9216603" y="4421294"/>
            <a:ext cx="1431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enoch enchill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439" y="2416268"/>
            <a:ext cx="2364354" cy="177141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767" y="2469347"/>
            <a:ext cx="2345634" cy="175922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5152" y="2469347"/>
            <a:ext cx="2369528" cy="177714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306" y="2244863"/>
            <a:ext cx="1745947" cy="200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062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- </a:t>
            </a:r>
            <a:r>
              <a:rPr lang="en-US" dirty="0" smtClean="0"/>
              <a:t>PROBLEM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333" y="1856631"/>
            <a:ext cx="3513535" cy="1893736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190415"/>
            <a:ext cx="1017270" cy="3333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5459" y="1777118"/>
            <a:ext cx="2168055" cy="21913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0143" y="3388139"/>
            <a:ext cx="2033064" cy="1687443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708868" y="2872801"/>
            <a:ext cx="1161275" cy="87756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7903207" y="2872801"/>
            <a:ext cx="1480471" cy="78479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5333" y="4231860"/>
            <a:ext cx="3549381" cy="1777724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766547" y="4439479"/>
            <a:ext cx="1103596" cy="96166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6803" y="4231860"/>
            <a:ext cx="2048289" cy="1919376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H="1" flipV="1">
            <a:off x="7903208" y="4565338"/>
            <a:ext cx="1480470" cy="83580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11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- </a:t>
            </a:r>
            <a:r>
              <a:rPr lang="en-US" dirty="0" smtClean="0"/>
              <a:t>SOLUTION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190415"/>
            <a:ext cx="1017270" cy="33334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999744" y="3072384"/>
            <a:ext cx="2231136" cy="22311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FAST</a:t>
            </a:r>
            <a:endParaRPr lang="en-US" sz="4000" b="1" dirty="0"/>
          </a:p>
        </p:txBody>
      </p:sp>
      <p:sp>
        <p:nvSpPr>
          <p:cNvPr id="6" name="Oval 5"/>
          <p:cNvSpPr/>
          <p:nvPr/>
        </p:nvSpPr>
        <p:spPr>
          <a:xfrm>
            <a:off x="8924544" y="3072384"/>
            <a:ext cx="2231136" cy="22311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smtClean="0"/>
              <a:t>SAVE </a:t>
            </a:r>
          </a:p>
          <a:p>
            <a:pPr algn="ctr"/>
            <a:r>
              <a:rPr lang="en-US" sz="2000" b="1" dirty="0" smtClean="0"/>
              <a:t>MONEY</a:t>
            </a:r>
            <a:endParaRPr lang="en-US" sz="2000" b="1" dirty="0"/>
          </a:p>
        </p:txBody>
      </p:sp>
      <p:sp>
        <p:nvSpPr>
          <p:cNvPr id="7" name="Oval 6"/>
          <p:cNvSpPr/>
          <p:nvPr/>
        </p:nvSpPr>
        <p:spPr>
          <a:xfrm>
            <a:off x="4779264" y="2164080"/>
            <a:ext cx="2706624" cy="27066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CONVENIENT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90922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9287" y="2976795"/>
            <a:ext cx="8666922" cy="1450757"/>
          </a:xfrm>
        </p:spPr>
        <p:txBody>
          <a:bodyPr>
            <a:noAutofit/>
          </a:bodyPr>
          <a:lstStyle/>
          <a:p>
            <a:pPr algn="ctr"/>
            <a:r>
              <a:rPr lang="en-US" sz="8000" dirty="0" smtClean="0"/>
              <a:t>USER SCENARIO</a:t>
            </a:r>
            <a:endParaRPr lang="en-US" sz="8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52" y="1313291"/>
            <a:ext cx="1017270" cy="33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955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- REVENUE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190415"/>
            <a:ext cx="1017270" cy="33334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58240" y="2331324"/>
            <a:ext cx="2401824" cy="3499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1%</a:t>
            </a:r>
            <a:endParaRPr lang="en-US" sz="5400" dirty="0" smtClean="0"/>
          </a:p>
          <a:p>
            <a:pPr algn="ctr"/>
            <a:r>
              <a:rPr lang="en-US" sz="2000" dirty="0" smtClean="0"/>
              <a:t>On every </a:t>
            </a:r>
          </a:p>
          <a:p>
            <a:pPr algn="ctr"/>
            <a:r>
              <a:rPr lang="en-US" sz="2000" dirty="0" smtClean="0"/>
              <a:t>transaction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4778468" y="2331324"/>
            <a:ext cx="2401824" cy="3499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ADS</a:t>
            </a:r>
            <a:endParaRPr lang="en-US" sz="5400" dirty="0" smtClean="0"/>
          </a:p>
        </p:txBody>
      </p:sp>
      <p:sp>
        <p:nvSpPr>
          <p:cNvPr id="7" name="Rectangle 6"/>
          <p:cNvSpPr/>
          <p:nvPr/>
        </p:nvSpPr>
        <p:spPr>
          <a:xfrm>
            <a:off x="8662416" y="2331324"/>
            <a:ext cx="2401824" cy="3499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PREMIUM</a:t>
            </a:r>
          </a:p>
          <a:p>
            <a:pPr algn="ctr"/>
            <a:r>
              <a:rPr lang="en-US" sz="2000" dirty="0" smtClean="0"/>
              <a:t>ACCOUNT</a:t>
            </a:r>
          </a:p>
          <a:p>
            <a:pPr algn="ctr"/>
            <a:endParaRPr lang="en-US" sz="1100" dirty="0" smtClean="0"/>
          </a:p>
        </p:txBody>
      </p:sp>
    </p:spTree>
    <p:extLst>
      <p:ext uri="{BB962C8B-B14F-4D97-AF65-F5344CB8AC3E}">
        <p14:creationId xmlns:p14="http://schemas.microsoft.com/office/powerpoint/2010/main" val="156166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</a:t>
            </a:r>
            <a:r>
              <a:rPr lang="en-US" dirty="0" smtClean="0"/>
              <a:t>- oh yeah! 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190415"/>
            <a:ext cx="1017270" cy="3333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1" y="2066410"/>
            <a:ext cx="5043115" cy="369828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26480" y="2576724"/>
            <a:ext cx="399372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just">
              <a:buFont typeface="Arial" charset="0"/>
              <a:buChar char="•"/>
            </a:pPr>
            <a:r>
              <a:rPr lang="en-US" sz="2400" dirty="0" smtClean="0"/>
              <a:t>Save time</a:t>
            </a:r>
          </a:p>
          <a:p>
            <a:pPr algn="just"/>
            <a:endParaRPr lang="en-US" sz="2400" dirty="0" smtClean="0"/>
          </a:p>
          <a:p>
            <a:pPr marL="285750" indent="-285750" algn="just">
              <a:buFont typeface="Arial" charset="0"/>
              <a:buChar char="•"/>
            </a:pPr>
            <a:r>
              <a:rPr lang="en-US" sz="2400" dirty="0" smtClean="0"/>
              <a:t>No more long queues</a:t>
            </a:r>
          </a:p>
          <a:p>
            <a:pPr marL="285750" indent="-285750" algn="just">
              <a:buFont typeface="Arial" charset="0"/>
              <a:buChar char="•"/>
            </a:pPr>
            <a:endParaRPr lang="en-US" sz="2400" dirty="0" smtClean="0"/>
          </a:p>
          <a:p>
            <a:pPr marL="285750" indent="-285750" algn="just">
              <a:buFont typeface="Arial" charset="0"/>
              <a:buChar char="•"/>
            </a:pPr>
            <a:r>
              <a:rPr lang="en-US" sz="2400" dirty="0" smtClean="0"/>
              <a:t>Keep your loved ones happy</a:t>
            </a:r>
          </a:p>
          <a:p>
            <a:pPr marL="285750" indent="-285750" algn="just">
              <a:buFont typeface="Arial" charset="0"/>
              <a:buChar char="•"/>
            </a:pPr>
            <a:endParaRPr lang="en-US" sz="2400" dirty="0" smtClean="0"/>
          </a:p>
          <a:p>
            <a:pPr marL="285750" indent="-285750" algn="just">
              <a:buFont typeface="Arial" charset="0"/>
              <a:buChar char="•"/>
            </a:pPr>
            <a:r>
              <a:rPr lang="en-US" sz="2400" dirty="0" smtClean="0"/>
              <a:t>Save money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685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8743" y="3108961"/>
            <a:ext cx="8666922" cy="3019376"/>
          </a:xfrm>
        </p:spPr>
        <p:txBody>
          <a:bodyPr>
            <a:noAutofit/>
          </a:bodyPr>
          <a:lstStyle/>
          <a:p>
            <a:pPr algn="ctr"/>
            <a:r>
              <a:rPr lang="en-US" sz="28700" b="1" dirty="0" smtClean="0"/>
              <a:t>?</a:t>
            </a:r>
            <a:endParaRPr lang="en-US" sz="287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001" y="1064214"/>
            <a:ext cx="1376743" cy="45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40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257</TotalTime>
  <Words>51</Words>
  <Application>Microsoft Macintosh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Retrospect</vt:lpstr>
      <vt:lpstr>PowerPoint Presentation</vt:lpstr>
      <vt:lpstr>        - PROBLEM</vt:lpstr>
      <vt:lpstr>        - SOLUTION</vt:lpstr>
      <vt:lpstr>USER SCENARIO</vt:lpstr>
      <vt:lpstr>        - REVENUE MODEL</vt:lpstr>
      <vt:lpstr>        - oh yeah!   </vt:lpstr>
      <vt:lpstr>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Fredrick Abayie</dc:creator>
  <cp:lastModifiedBy>Fredrick Abayie</cp:lastModifiedBy>
  <cp:revision>43</cp:revision>
  <dcterms:created xsi:type="dcterms:W3CDTF">2016-03-17T17:15:15Z</dcterms:created>
  <dcterms:modified xsi:type="dcterms:W3CDTF">2016-03-19T09:39:15Z</dcterms:modified>
</cp:coreProperties>
</file>

<file path=docProps/thumbnail.jpeg>
</file>